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413" r:id="rId3"/>
    <p:sldId id="433" r:id="rId4"/>
    <p:sldId id="444" r:id="rId5"/>
    <p:sldId id="445" r:id="rId6"/>
    <p:sldId id="270" r:id="rId7"/>
  </p:sldIdLst>
  <p:sldSz cx="12192000" cy="6858000"/>
  <p:notesSz cx="6858000" cy="9144000"/>
  <p:embeddedFontLst>
    <p:embeddedFont>
      <p:font typeface="Avenir Next LT Pro" panose="020B0504020202020204" pitchFamily="34" charset="-18"/>
      <p:regular r:id="rId9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Cambria" panose="02040503050406030204" pitchFamily="18" charset="0"/>
      <p:regular r:id="rId19"/>
      <p:bold r:id="rId20"/>
      <p:italic r:id="rId21"/>
      <p:boldItalic r:id="rId22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6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11.12.2020.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play/736/347/202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4bc835ba-7457-4f02-92cb-29b8d51bf36c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3;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People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and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places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</a:rPr>
              <a:t>Big </a:t>
            </a:r>
            <a:r>
              <a:rPr lang="hr-HR" sz="4400" dirty="0" err="1">
                <a:ea typeface="Cambria" panose="02040503050406030204" pitchFamily="18" charset="0"/>
              </a:rPr>
              <a:t>apple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greeters</a:t>
            </a:r>
            <a:endParaRPr lang="hr-HR" sz="4400" dirty="0">
              <a:ea typeface="Cambria" panose="02040503050406030204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50460" y="-22035"/>
            <a:ext cx="6896671" cy="6780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New York</a:t>
            </a:r>
            <a:r>
              <a:rPr lang="en-US" sz="2000" b="1" dirty="0"/>
              <a:t>?</a:t>
            </a:r>
            <a:br>
              <a:rPr lang="hr-HR" sz="2000" b="1" dirty="0"/>
            </a:br>
            <a:r>
              <a:rPr lang="hr-HR" sz="2000" i="1" dirty="0"/>
              <a:t>Što sve znaš o New Yorku? </a:t>
            </a:r>
            <a:br>
              <a:rPr lang="hr-HR" sz="2000" i="1" dirty="0"/>
            </a:br>
            <a:r>
              <a:rPr lang="hr-HR" sz="2000" i="1" dirty="0"/>
              <a:t>Zapiši u svoju bilježnicu u obliku natuknica, sve čega se možeš sjetiti na tu temu!</a:t>
            </a:r>
            <a:r>
              <a:rPr lang="en-US" sz="2000" b="1" dirty="0"/>
              <a:t> </a:t>
            </a:r>
            <a:endParaRPr lang="hr-HR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F2B38FAF-F08C-4C8D-94E0-10BA46255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50460" cy="6858000"/>
          </a:xfrm>
          <a:prstGeom prst="rect">
            <a:avLst/>
          </a:prstGeom>
        </p:spPr>
      </p:pic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DC336320-29A6-48C7-9649-E8699F993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560" y="1063952"/>
            <a:ext cx="3499955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42.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33C124F0-1154-4E54-AB05-E681A4C7F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01" y="1497152"/>
            <a:ext cx="8096975" cy="510018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BE65C18-F0D5-4D83-9999-11CBF89F4334}"/>
              </a:ext>
            </a:extLst>
          </p:cNvPr>
          <p:cNvSpPr txBox="1">
            <a:spLocks/>
          </p:cNvSpPr>
          <p:nvPr/>
        </p:nvSpPr>
        <p:spPr>
          <a:xfrm>
            <a:off x="8547176" y="1335637"/>
            <a:ext cx="3724487" cy="6215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en-US" sz="2000" b="1" dirty="0"/>
              <a:t>.</a:t>
            </a:r>
            <a:r>
              <a:rPr lang="hr-HR" sz="2000" i="1" dirty="0"/>
              <a:t> </a:t>
            </a:r>
            <a:br>
              <a:rPr lang="hr-HR" sz="2000" i="1" dirty="0"/>
            </a:br>
            <a:r>
              <a:rPr lang="hr-HR" sz="2000" i="1" dirty="0"/>
              <a:t>Pročitaj tekst.</a:t>
            </a: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8CC0CDB0-EB2F-4EC5-BCCE-E7B6CCA6A128}"/>
              </a:ext>
            </a:extLst>
          </p:cNvPr>
          <p:cNvSpPr txBox="1">
            <a:spLocks/>
          </p:cNvSpPr>
          <p:nvPr/>
        </p:nvSpPr>
        <p:spPr>
          <a:xfrm>
            <a:off x="8547176" y="1908318"/>
            <a:ext cx="3724487" cy="6215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Who are greeters tour guides?</a:t>
            </a:r>
            <a:r>
              <a:rPr lang="hr-HR" sz="2000" b="1" dirty="0"/>
              <a:t> </a:t>
            </a:r>
            <a:r>
              <a:rPr lang="hr-HR" sz="2000" i="1" dirty="0"/>
              <a:t>Tko su to </a:t>
            </a:r>
            <a:r>
              <a:rPr lang="hr-HR" sz="2000" i="1" dirty="0" err="1"/>
              <a:t>greeters</a:t>
            </a:r>
            <a:r>
              <a:rPr lang="hr-HR" sz="2000" i="1" dirty="0"/>
              <a:t> </a:t>
            </a:r>
            <a:r>
              <a:rPr lang="hr-HR" sz="2000" i="1" dirty="0" err="1"/>
              <a:t>vodići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old are</a:t>
            </a:r>
            <a:r>
              <a:rPr lang="hr-HR" sz="2000" b="1" dirty="0"/>
              <a:t> </a:t>
            </a:r>
            <a:r>
              <a:rPr lang="en-US" sz="2000" b="1" dirty="0"/>
              <a:t>they?</a:t>
            </a:r>
            <a:r>
              <a:rPr lang="hr-HR" sz="2000" b="1" dirty="0"/>
              <a:t> </a:t>
            </a:r>
            <a:r>
              <a:rPr lang="hr-HR" sz="2000" i="1" dirty="0"/>
              <a:t>Koliko imaju godina?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do they do? </a:t>
            </a:r>
            <a:r>
              <a:rPr lang="hr-HR" sz="2000" i="1" dirty="0"/>
              <a:t>Što oni rade?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What makes them</a:t>
            </a:r>
            <a:r>
              <a:rPr lang="hr-HR" sz="2000" b="1" dirty="0"/>
              <a:t> </a:t>
            </a:r>
            <a:r>
              <a:rPr lang="en-US" sz="2000" b="1" dirty="0"/>
              <a:t>interesting to tourists? </a:t>
            </a:r>
            <a:r>
              <a:rPr lang="hr-HR" sz="2000" i="1" dirty="0"/>
              <a:t>Što ih čini zanimljivima?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long are the tours?</a:t>
            </a:r>
            <a:r>
              <a:rPr lang="hr-HR" sz="2000" b="1" dirty="0"/>
              <a:t> </a:t>
            </a:r>
            <a:r>
              <a:rPr lang="hr-HR" sz="2000" i="1" dirty="0"/>
              <a:t>Koliko dugo traje obilazak grada?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What do they visit during the tours? </a:t>
            </a:r>
            <a:r>
              <a:rPr lang="hr-HR" sz="2000" i="1" dirty="0"/>
              <a:t>Što posjete tijekom obilaska?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Are the</a:t>
            </a:r>
            <a:r>
              <a:rPr lang="hr-HR" sz="2000" b="1" dirty="0"/>
              <a:t> </a:t>
            </a:r>
            <a:r>
              <a:rPr lang="en-US" sz="2000" b="1" dirty="0"/>
              <a:t>greeters friendly to tourists?</a:t>
            </a:r>
            <a:r>
              <a:rPr lang="hr-HR" sz="2000" i="1" dirty="0"/>
              <a:t> Jesu li oni prijateljski prema turistima?</a:t>
            </a:r>
          </a:p>
        </p:txBody>
      </p:sp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 build="p"/>
      <p:bldP spid="6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2DB4E31B-5048-41AB-B5C8-86FA874D6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13" y="1027429"/>
            <a:ext cx="11791882" cy="402488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E43B2FC4-44B4-45A7-BC51-75D57A83E250}"/>
              </a:ext>
            </a:extLst>
          </p:cNvPr>
          <p:cNvSpPr txBox="1">
            <a:spLocks/>
          </p:cNvSpPr>
          <p:nvPr/>
        </p:nvSpPr>
        <p:spPr>
          <a:xfrm>
            <a:off x="138114" y="309727"/>
            <a:ext cx="11791882" cy="6215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/>
              <a:t>Who </a:t>
            </a:r>
            <a:r>
              <a:rPr lang="hr-HR" sz="2000" b="1" dirty="0" err="1"/>
              <a:t>says</a:t>
            </a:r>
            <a:r>
              <a:rPr lang="hr-HR" sz="2000" b="1" dirty="0"/>
              <a:t> </a:t>
            </a:r>
            <a:r>
              <a:rPr lang="hr-HR" sz="2000" b="1" dirty="0" err="1"/>
              <a:t>this</a:t>
            </a:r>
            <a:r>
              <a:rPr lang="hr-HR" sz="2000" b="1" dirty="0"/>
              <a:t>?</a:t>
            </a:r>
            <a:r>
              <a:rPr lang="hr-HR" sz="2000" i="1" dirty="0"/>
              <a:t> </a:t>
            </a:r>
            <a:br>
              <a:rPr lang="hr-HR" sz="2000" i="1" dirty="0"/>
            </a:br>
            <a:r>
              <a:rPr lang="hr-HR" sz="2000" i="1" dirty="0"/>
              <a:t>Pogledaj tekst u udžbeniku još jednom i u svoju bilježnicu razvrstaj rečenice. Tko izgovara koju rečenicu?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534E4E3B-4DE6-415E-A64D-1B40033CDDCA}"/>
              </a:ext>
            </a:extLst>
          </p:cNvPr>
          <p:cNvSpPr txBox="1">
            <a:spLocks/>
          </p:cNvSpPr>
          <p:nvPr/>
        </p:nvSpPr>
        <p:spPr>
          <a:xfrm>
            <a:off x="138114" y="5394988"/>
            <a:ext cx="11791882" cy="1280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 err="1"/>
              <a:t>Complete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text</a:t>
            </a:r>
            <a:r>
              <a:rPr lang="hr-HR" sz="2000" b="1" dirty="0"/>
              <a:t> </a:t>
            </a:r>
            <a:r>
              <a:rPr lang="hr-HR" sz="2000" b="1" dirty="0" err="1"/>
              <a:t>with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missing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.</a:t>
            </a:r>
            <a:br>
              <a:rPr lang="hr-HR" sz="2000" i="1" dirty="0"/>
            </a:br>
            <a:r>
              <a:rPr lang="hr-HR" sz="2000" i="1" dirty="0"/>
              <a:t>Pokušaj bez gledanja u udžbenik nadopuniti tekst na sljedećoj poveznici:</a:t>
            </a:r>
            <a:br>
              <a:rPr lang="hr-HR" sz="2000" dirty="0"/>
            </a:br>
            <a:r>
              <a:rPr lang="hr-HR" sz="2000" dirty="0">
                <a:hlinkClick r:id="rId3"/>
              </a:rPr>
              <a:t>https://wordwall.net/play/736/347/202</a:t>
            </a:r>
            <a:endParaRPr lang="hr-HR" sz="2000" dirty="0"/>
          </a:p>
          <a:p>
            <a:pPr marL="0" indent="0" algn="ctr"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2934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938" y="369752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5912581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u="sng" dirty="0">
                <a:hlinkClick r:id="rId4"/>
              </a:rPr>
              <a:t>https://www.e-sfera.hr/dodatni-digitalni-sadrzaji/4bc835ba-7457-4f02-92cb-29b8d51bf36c/</a:t>
            </a:r>
            <a:endParaRPr lang="hr-HR" sz="2000" u="sng" dirty="0"/>
          </a:p>
          <a:p>
            <a:pPr marL="0" indent="0" algn="ctr">
              <a:buNone/>
            </a:pPr>
            <a:r>
              <a:rPr lang="hr-HR" sz="2000" b="1" u="sng" dirty="0"/>
              <a:t>New York </a:t>
            </a:r>
            <a:r>
              <a:rPr lang="hr-HR" sz="2000" b="1" u="sng" dirty="0" err="1"/>
              <a:t>in</a:t>
            </a:r>
            <a:r>
              <a:rPr lang="hr-HR" sz="2000" b="1" u="sng" dirty="0"/>
              <a:t> 20 </a:t>
            </a:r>
            <a:r>
              <a:rPr lang="hr-HR" sz="2000" b="1" u="sng" dirty="0" err="1"/>
              <a:t>numbers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rečenice na poveznici i dovrši ih pojmovima iznad teksta.</a:t>
            </a:r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0B0DFBFB-EAA3-4A44-9BB1-3591F94C0EA2}"/>
              </a:ext>
            </a:extLst>
          </p:cNvPr>
          <p:cNvSpPr txBox="1">
            <a:spLocks/>
          </p:cNvSpPr>
          <p:nvPr/>
        </p:nvSpPr>
        <p:spPr>
          <a:xfrm>
            <a:off x="6096001" y="33620"/>
            <a:ext cx="6096000" cy="4009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Is there anything in this </a:t>
            </a:r>
            <a:r>
              <a:rPr lang="en-US" sz="2000" b="1" dirty="0" err="1"/>
              <a:t>factfile</a:t>
            </a:r>
            <a:r>
              <a:rPr lang="hr-HR" sz="2000" b="1" dirty="0"/>
              <a:t> </a:t>
            </a:r>
            <a:r>
              <a:rPr lang="en-US" sz="2000" b="1" dirty="0"/>
              <a:t>that you knew before?</a:t>
            </a:r>
            <a:br>
              <a:rPr lang="hr-HR" sz="2000" b="1" dirty="0"/>
            </a:br>
            <a:r>
              <a:rPr lang="hr-HR" sz="2000" i="1" dirty="0"/>
              <a:t>Ima li u ovom članu nešto što si već znao?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surprised you the</a:t>
            </a:r>
            <a:r>
              <a:rPr lang="hr-HR" sz="2000" b="1" dirty="0"/>
              <a:t> </a:t>
            </a:r>
            <a:r>
              <a:rPr lang="en-US" sz="2000" b="1" dirty="0"/>
              <a:t>most? </a:t>
            </a:r>
            <a:br>
              <a:rPr lang="hr-HR" sz="2000" b="1" dirty="0"/>
            </a:br>
            <a:r>
              <a:rPr lang="hr-HR" sz="2000" i="1" dirty="0"/>
              <a:t>Što te najviše iznenadilo?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Is there anything here that you consider</a:t>
            </a:r>
            <a:r>
              <a:rPr lang="hr-HR" sz="2000" b="1" dirty="0"/>
              <a:t> </a:t>
            </a:r>
            <a:r>
              <a:rPr lang="en-US" sz="2000" b="1" dirty="0"/>
              <a:t>hard to believe? </a:t>
            </a:r>
            <a:br>
              <a:rPr lang="hr-HR" sz="2000" b="1" dirty="0"/>
            </a:br>
            <a:r>
              <a:rPr lang="hr-HR" sz="2000" i="1" dirty="0"/>
              <a:t>Ima li nešto u tekstu u što ti je teško povjerovati?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Which words would you use</a:t>
            </a:r>
            <a:r>
              <a:rPr lang="hr-HR" sz="2000" b="1" dirty="0"/>
              <a:t> </a:t>
            </a:r>
            <a:r>
              <a:rPr lang="en-US" sz="2000" b="1" dirty="0"/>
              <a:t>to describe New York according to these facts?</a:t>
            </a:r>
            <a:br>
              <a:rPr lang="hr-HR" sz="2000" b="1" dirty="0"/>
            </a:br>
            <a:r>
              <a:rPr lang="hr-HR" sz="2000" i="1" dirty="0"/>
              <a:t>Kojim riječima bi sada ti opisao New York?</a:t>
            </a:r>
          </a:p>
        </p:txBody>
      </p:sp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7F9D1875-F140-4B68-9EA9-9039B03C3B9B}"/>
              </a:ext>
            </a:extLst>
          </p:cNvPr>
          <p:cNvSpPr txBox="1">
            <a:spLocks/>
          </p:cNvSpPr>
          <p:nvPr/>
        </p:nvSpPr>
        <p:spPr>
          <a:xfrm>
            <a:off x="559420" y="4856876"/>
            <a:ext cx="11073161" cy="17975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Make a presentation</a:t>
            </a:r>
            <a:r>
              <a:rPr lang="hr-HR" sz="2000" b="1" dirty="0"/>
              <a:t> </a:t>
            </a:r>
            <a:r>
              <a:rPr lang="en-US" sz="2000" b="1" dirty="0"/>
              <a:t>about famous New Yorkers, shows about New York, or the history of how it turned out such an</a:t>
            </a:r>
            <a:r>
              <a:rPr lang="hr-HR" sz="2000" b="1" dirty="0"/>
              <a:t> </a:t>
            </a:r>
            <a:r>
              <a:rPr lang="en-US" sz="2000" b="1" dirty="0"/>
              <a:t>important city</a:t>
            </a:r>
            <a:br>
              <a:rPr lang="hr-HR" sz="2000" b="1" dirty="0"/>
            </a:br>
            <a:r>
              <a:rPr lang="hr-HR" sz="2000" i="1" dirty="0"/>
              <a:t>Napravi prezentaciju o poznatim stanovnicima New Yorka, filmovima ili serijama o </a:t>
            </a:r>
            <a:r>
              <a:rPr lang="hr-HR" sz="2000" i="1" dirty="0" err="1"/>
              <a:t>new</a:t>
            </a:r>
            <a:r>
              <a:rPr lang="hr-HR" sz="2000" i="1" dirty="0"/>
              <a:t> Yorku, povijesti grada ili o tome kako je New York postao tako važan grad.</a:t>
            </a:r>
          </a:p>
        </p:txBody>
      </p:sp>
    </p:spTree>
    <p:extLst>
      <p:ext uri="{BB962C8B-B14F-4D97-AF65-F5344CB8AC3E}">
        <p14:creationId xmlns:p14="http://schemas.microsoft.com/office/powerpoint/2010/main" val="14488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50460" y="-22035"/>
            <a:ext cx="6896671" cy="37237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What do</a:t>
            </a:r>
            <a:r>
              <a:rPr lang="hr-HR" sz="2000" b="1" dirty="0"/>
              <a:t> </a:t>
            </a:r>
            <a:r>
              <a:rPr lang="en-US" sz="2000" b="1" dirty="0"/>
              <a:t>you know about New York? </a:t>
            </a:r>
            <a:r>
              <a:rPr lang="hr-HR" sz="2000" i="1" dirty="0"/>
              <a:t>Što sve znaš o New Yorku?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is the most</a:t>
            </a:r>
            <a:r>
              <a:rPr lang="hr-HR" sz="2000" b="1" dirty="0"/>
              <a:t> </a:t>
            </a:r>
            <a:r>
              <a:rPr lang="en-US" sz="2000" b="1" dirty="0"/>
              <a:t>fascinating thing about it? </a:t>
            </a:r>
            <a:r>
              <a:rPr lang="hr-HR" sz="2000" i="1" dirty="0"/>
              <a:t>Što je najfascinantnije kod New Yorka?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Can you name</a:t>
            </a:r>
            <a:r>
              <a:rPr lang="hr-HR" sz="2000" b="1" dirty="0"/>
              <a:t> </a:t>
            </a:r>
            <a:r>
              <a:rPr lang="en-US" sz="2000" b="1" dirty="0"/>
              <a:t>the most famous park in New York? </a:t>
            </a:r>
            <a:r>
              <a:rPr lang="hr-HR" sz="2000" i="1" dirty="0"/>
              <a:t>Možeš li imenovati najpoznatiji park u New Yorku?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is</a:t>
            </a:r>
            <a:r>
              <a:rPr lang="hr-HR" sz="2000" b="1" dirty="0"/>
              <a:t> </a:t>
            </a:r>
            <a:r>
              <a:rPr lang="en-US" sz="2000" b="1" dirty="0"/>
              <a:t>Broadway? </a:t>
            </a:r>
            <a:r>
              <a:rPr lang="hr-HR" sz="2000" i="1" dirty="0"/>
              <a:t>Što je </a:t>
            </a:r>
            <a:r>
              <a:rPr lang="hr-HR" sz="2000" i="1" dirty="0" err="1"/>
              <a:t>Broadway</a:t>
            </a:r>
            <a:r>
              <a:rPr lang="hr-HR" sz="2000" i="1" dirty="0"/>
              <a:t>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Who are greeters? </a:t>
            </a:r>
            <a:r>
              <a:rPr lang="hr-HR" sz="2000" i="1" dirty="0"/>
              <a:t>Tko su „</a:t>
            </a:r>
            <a:r>
              <a:rPr lang="hr-HR" sz="2000" i="1" dirty="0" err="1"/>
              <a:t>greeters</a:t>
            </a:r>
            <a:r>
              <a:rPr lang="hr-HR" sz="2000" i="1" dirty="0"/>
              <a:t>”?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does it</a:t>
            </a:r>
            <a:r>
              <a:rPr lang="hr-HR" sz="2000" b="1" dirty="0"/>
              <a:t> </a:t>
            </a:r>
            <a:r>
              <a:rPr lang="en-US" sz="2000" b="1" dirty="0"/>
              <a:t>take to be a good greeter? </a:t>
            </a:r>
            <a:r>
              <a:rPr lang="hr-HR" sz="2000" i="1" dirty="0"/>
              <a:t>Što je potrebno da bi bio dobar „</a:t>
            </a:r>
            <a:r>
              <a:rPr lang="hr-HR" sz="2000" i="1" dirty="0" err="1"/>
              <a:t>greeter</a:t>
            </a:r>
            <a:r>
              <a:rPr lang="hr-HR" sz="2000" i="1" dirty="0"/>
              <a:t>”?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Are there greeters</a:t>
            </a:r>
            <a:r>
              <a:rPr lang="hr-HR" sz="2000" b="1" dirty="0"/>
              <a:t> </a:t>
            </a:r>
            <a:r>
              <a:rPr lang="en-US" sz="2000" b="1" dirty="0"/>
              <a:t>in your town/city/village?</a:t>
            </a:r>
            <a:r>
              <a:rPr lang="hr-HR" sz="2000" b="1" dirty="0"/>
              <a:t> </a:t>
            </a:r>
            <a:r>
              <a:rPr lang="hr-HR" sz="2000" i="1" dirty="0"/>
              <a:t>Postoje li „</a:t>
            </a:r>
            <a:r>
              <a:rPr lang="hr-HR" sz="2000" i="1" dirty="0" err="1"/>
              <a:t>greeteri</a:t>
            </a:r>
            <a:r>
              <a:rPr lang="hr-HR" sz="2000" i="1" dirty="0"/>
              <a:t>” i u tvom mjestu?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 Do you think you</a:t>
            </a:r>
            <a:r>
              <a:rPr lang="hr-HR" sz="2000" b="1" dirty="0"/>
              <a:t> </a:t>
            </a:r>
            <a:r>
              <a:rPr lang="en-US" sz="2000" b="1" dirty="0"/>
              <a:t>could be a greeter?</a:t>
            </a:r>
            <a:br>
              <a:rPr lang="hr-HR" sz="2000" b="1" dirty="0"/>
            </a:br>
            <a:r>
              <a:rPr lang="hr-HR" sz="2000" i="1" dirty="0"/>
              <a:t>Bi li ti bio dobar „</a:t>
            </a:r>
            <a:r>
              <a:rPr lang="hr-HR" sz="2000" i="1" dirty="0" err="1"/>
              <a:t>greeter</a:t>
            </a:r>
            <a:r>
              <a:rPr lang="hr-HR" sz="2000" i="1" dirty="0"/>
              <a:t>”?</a:t>
            </a:r>
            <a:endParaRPr lang="hr-HR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F2B38FAF-F08C-4C8D-94E0-10BA46255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50460" cy="6858000"/>
          </a:xfrm>
          <a:prstGeom prst="rect">
            <a:avLst/>
          </a:prstGeom>
        </p:spPr>
      </p:pic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DC336320-29A6-48C7-9649-E8699F993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8840" y="3517230"/>
            <a:ext cx="3499955" cy="5213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r-HR" sz="1900" b="1" dirty="0"/>
              <a:t>Open </a:t>
            </a:r>
            <a:r>
              <a:rPr lang="hr-HR" sz="1900" b="1" dirty="0" err="1"/>
              <a:t>your</a:t>
            </a:r>
            <a:r>
              <a:rPr lang="hr-HR" sz="1900" b="1" dirty="0"/>
              <a:t> </a:t>
            </a:r>
            <a:r>
              <a:rPr lang="hr-HR" sz="1900" b="1" dirty="0" err="1"/>
              <a:t>book</a:t>
            </a:r>
            <a:r>
              <a:rPr lang="hr-HR" sz="1900" b="1" dirty="0"/>
              <a:t>, </a:t>
            </a:r>
            <a:r>
              <a:rPr lang="hr-HR" sz="1900" b="1" dirty="0" err="1"/>
              <a:t>page</a:t>
            </a:r>
            <a:r>
              <a:rPr lang="hr-HR" sz="1900" b="1" dirty="0"/>
              <a:t> 42.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33C124F0-1154-4E54-AB05-E681A4C7FD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725" y="1608462"/>
            <a:ext cx="3811935" cy="26202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BE65C18-F0D5-4D83-9999-11CBF89F4334}"/>
              </a:ext>
            </a:extLst>
          </p:cNvPr>
          <p:cNvSpPr txBox="1">
            <a:spLocks/>
          </p:cNvSpPr>
          <p:nvPr/>
        </p:nvSpPr>
        <p:spPr>
          <a:xfrm>
            <a:off x="5098840" y="3777897"/>
            <a:ext cx="7093160" cy="6215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 err="1"/>
              <a:t>Why</a:t>
            </a:r>
            <a:r>
              <a:rPr lang="hr-HR" sz="1900" b="1" dirty="0"/>
              <a:t> </a:t>
            </a:r>
            <a:r>
              <a:rPr lang="hr-HR" sz="1900" b="1" dirty="0" err="1"/>
              <a:t>be</a:t>
            </a:r>
            <a:r>
              <a:rPr lang="hr-HR" sz="1900" b="1" dirty="0"/>
              <a:t> a </a:t>
            </a:r>
            <a:r>
              <a:rPr lang="hr-HR" sz="1900" b="1" dirty="0" err="1"/>
              <a:t>Greeter</a:t>
            </a:r>
            <a:r>
              <a:rPr lang="hr-HR" sz="1900" b="1" dirty="0"/>
              <a:t>? </a:t>
            </a:r>
            <a:r>
              <a:rPr lang="hr-HR" sz="1900" b="1" dirty="0" err="1"/>
              <a:t>Add</a:t>
            </a:r>
            <a:r>
              <a:rPr lang="hr-HR" sz="1900" b="1" dirty="0"/>
              <a:t> </a:t>
            </a:r>
            <a:r>
              <a:rPr lang="hr-HR" sz="1900" b="1" dirty="0" err="1"/>
              <a:t>three</a:t>
            </a:r>
            <a:r>
              <a:rPr lang="hr-HR" sz="1900" b="1" dirty="0"/>
              <a:t> more </a:t>
            </a:r>
            <a:r>
              <a:rPr lang="hr-HR" sz="1900" b="1" dirty="0" err="1"/>
              <a:t>reasons</a:t>
            </a:r>
            <a:r>
              <a:rPr lang="hr-HR" sz="1900" b="1" dirty="0"/>
              <a:t> to </a:t>
            </a:r>
            <a:r>
              <a:rPr lang="hr-HR" sz="1900" b="1" dirty="0" err="1"/>
              <a:t>the</a:t>
            </a:r>
            <a:r>
              <a:rPr lang="hr-HR" sz="1900" b="1" dirty="0"/>
              <a:t> list</a:t>
            </a:r>
            <a:r>
              <a:rPr lang="en-US" sz="1900" b="1" dirty="0"/>
              <a:t>.</a:t>
            </a:r>
            <a:r>
              <a:rPr lang="hr-HR" sz="1900" i="1" dirty="0"/>
              <a:t> </a:t>
            </a:r>
            <a:br>
              <a:rPr lang="hr-HR" sz="1900" i="1" dirty="0"/>
            </a:br>
            <a:r>
              <a:rPr lang="hr-HR" sz="1900" i="1" dirty="0"/>
              <a:t>Zašto bi netko želio biti „</a:t>
            </a:r>
            <a:r>
              <a:rPr lang="hr-HR" sz="1900" i="1" dirty="0" err="1"/>
              <a:t>greeter</a:t>
            </a:r>
            <a:r>
              <a:rPr lang="hr-HR" sz="1900" i="1" dirty="0"/>
              <a:t>”? Dodaj još tri razloga na popis.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61365028-8839-4510-8423-60E74B8C9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70" y="4489609"/>
            <a:ext cx="4838700" cy="2276475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B75384BC-E9C3-4A6B-83A8-5CFDF62EAB6B}"/>
              </a:ext>
            </a:extLst>
          </p:cNvPr>
          <p:cNvSpPr txBox="1">
            <a:spLocks/>
          </p:cNvSpPr>
          <p:nvPr/>
        </p:nvSpPr>
        <p:spPr>
          <a:xfrm>
            <a:off x="5150460" y="5300951"/>
            <a:ext cx="7093160" cy="6215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b="1" dirty="0"/>
              <a:t>What about you?</a:t>
            </a:r>
            <a:r>
              <a:rPr lang="hr-HR" sz="1900" b="1" dirty="0"/>
              <a:t> </a:t>
            </a:r>
            <a:r>
              <a:rPr lang="en-US" sz="1900" b="1" dirty="0"/>
              <a:t>Do you love your city?</a:t>
            </a:r>
            <a:r>
              <a:rPr lang="hr-HR" sz="1900" b="1" dirty="0"/>
              <a:t> </a:t>
            </a:r>
            <a:r>
              <a:rPr lang="en-US" sz="1900" b="1" dirty="0"/>
              <a:t>Do you like meeting people?</a:t>
            </a:r>
            <a:r>
              <a:rPr lang="hr-HR" sz="1900" b="1" dirty="0"/>
              <a:t> </a:t>
            </a:r>
            <a:r>
              <a:rPr lang="en-US" sz="1900" b="1" dirty="0"/>
              <a:t>Do you like walking?</a:t>
            </a:r>
            <a:r>
              <a:rPr lang="hr-HR" sz="1900" b="1" dirty="0"/>
              <a:t> </a:t>
            </a:r>
            <a:r>
              <a:rPr lang="en-US" sz="1900" b="1" dirty="0"/>
              <a:t>If your answer is 'YES' to all three questions...</a:t>
            </a:r>
            <a:r>
              <a:rPr lang="hr-HR" sz="1900" b="1" dirty="0"/>
              <a:t> </a:t>
            </a:r>
            <a:r>
              <a:rPr lang="hr-HR" sz="1900" b="1" dirty="0" err="1"/>
              <a:t>become</a:t>
            </a:r>
            <a:r>
              <a:rPr lang="hr-HR" sz="1900" b="1" dirty="0"/>
              <a:t> a </a:t>
            </a:r>
            <a:r>
              <a:rPr lang="hr-HR" sz="1900" b="1" dirty="0" err="1"/>
              <a:t>Greeter</a:t>
            </a:r>
            <a:r>
              <a:rPr lang="hr-HR" sz="1900" b="1" dirty="0"/>
              <a:t>!</a:t>
            </a:r>
            <a:br>
              <a:rPr lang="hr-HR" sz="1900" i="1" dirty="0"/>
            </a:br>
            <a:r>
              <a:rPr lang="hr-HR" sz="1900" i="1" dirty="0"/>
              <a:t>A ti? Voliš li ti svoj grad? Voliš li upoznavati nove ljude? Voliš li šetati? Ako je tvoj odgovor na sva 3 pitanja DA… postani GREETER!</a:t>
            </a:r>
          </a:p>
        </p:txBody>
      </p:sp>
    </p:spTree>
    <p:extLst>
      <p:ext uri="{BB962C8B-B14F-4D97-AF65-F5344CB8AC3E}">
        <p14:creationId xmlns:p14="http://schemas.microsoft.com/office/powerpoint/2010/main" val="120035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 build="p"/>
      <p:bldP spid="6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3" y="21209"/>
            <a:ext cx="5088083" cy="6793278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8042313" y="65348"/>
            <a:ext cx="4149687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39!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09" y="122439"/>
            <a:ext cx="7752658" cy="938547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8042313" y="4131264"/>
            <a:ext cx="3889524" cy="6617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Do research: Find</a:t>
            </a:r>
            <a:r>
              <a:rPr lang="hr-HR" sz="2100" b="1" dirty="0"/>
              <a:t> </a:t>
            </a:r>
            <a:r>
              <a:rPr lang="en-US" sz="2100" b="1" dirty="0"/>
              <a:t>10 (or 20!) numbers important for the city you live in, or another one from the English-speaking</a:t>
            </a:r>
            <a:r>
              <a:rPr lang="hr-HR" sz="2100" b="1" dirty="0"/>
              <a:t> </a:t>
            </a:r>
            <a:r>
              <a:rPr lang="en-US" sz="2100" b="1" dirty="0"/>
              <a:t>world, which you would like to visit.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Istraži i pronađi 10 (ili 20) brojeva bitnih za tvoje mjesto, ili za neki drugi grad u engleskom govornom području koji bi želio posjetiti.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EEF91336-6504-49D0-816A-81FFA91C89C8}"/>
              </a:ext>
            </a:extLst>
          </p:cNvPr>
          <p:cNvSpPr txBox="1">
            <a:spLocks/>
          </p:cNvSpPr>
          <p:nvPr/>
        </p:nvSpPr>
        <p:spPr>
          <a:xfrm>
            <a:off x="4147084" y="4651947"/>
            <a:ext cx="363082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Govoriš li tečno engleski jezik?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20F538E2-F22A-468D-A0D0-BA2F6A83C73A}"/>
              </a:ext>
            </a:extLst>
          </p:cNvPr>
          <p:cNvSpPr txBox="1">
            <a:spLocks/>
          </p:cNvSpPr>
          <p:nvPr/>
        </p:nvSpPr>
        <p:spPr>
          <a:xfrm>
            <a:off x="4147083" y="5001731"/>
            <a:ext cx="363082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Govoriš li još koji strani jezik? 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Ako da – koje?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0431295D-B277-4ABB-A938-9CFF985D0595}"/>
              </a:ext>
            </a:extLst>
          </p:cNvPr>
          <p:cNvSpPr txBox="1">
            <a:spLocks/>
          </p:cNvSpPr>
          <p:nvPr/>
        </p:nvSpPr>
        <p:spPr>
          <a:xfrm>
            <a:off x="4147082" y="5618000"/>
            <a:ext cx="363082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Koji su tvoji interesi?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1BB47B9B-F456-472F-9914-528CBF5C6912}"/>
              </a:ext>
            </a:extLst>
          </p:cNvPr>
          <p:cNvSpPr txBox="1">
            <a:spLocks/>
          </p:cNvSpPr>
          <p:nvPr/>
        </p:nvSpPr>
        <p:spPr>
          <a:xfrm>
            <a:off x="4147082" y="5998659"/>
            <a:ext cx="3630823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Imaš li iskustva u volontiranju? 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Ako da – kakvog?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EE26ADEB-A598-4327-8C78-8F261EFC7EE2}"/>
              </a:ext>
            </a:extLst>
          </p:cNvPr>
          <p:cNvSpPr txBox="1">
            <a:spLocks/>
          </p:cNvSpPr>
          <p:nvPr/>
        </p:nvSpPr>
        <p:spPr>
          <a:xfrm>
            <a:off x="8042313" y="2309266"/>
            <a:ext cx="3889524" cy="6617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Napiši nekoliko rečenica o sebi kao </a:t>
            </a:r>
            <a:r>
              <a:rPr lang="hr-HR" sz="2100" i="1" dirty="0" err="1"/>
              <a:t>greeteru</a:t>
            </a:r>
            <a:r>
              <a:rPr lang="hr-HR" sz="2100" i="1" dirty="0"/>
              <a:t> u svom mjestu/ gradu/selu, po uzoru na </a:t>
            </a:r>
            <a:r>
              <a:rPr lang="hr-HR" sz="2100" i="1" dirty="0" err="1"/>
              <a:t>Nikki</a:t>
            </a:r>
            <a:r>
              <a:rPr lang="hr-HR" sz="2100" i="1" dirty="0"/>
              <a:t>, </a:t>
            </a:r>
            <a:r>
              <a:rPr lang="hr-HR" sz="2100" i="1" dirty="0" err="1"/>
              <a:t>Marca</a:t>
            </a:r>
            <a:r>
              <a:rPr lang="hr-HR" sz="2100" i="1" dirty="0"/>
              <a:t> i </a:t>
            </a:r>
            <a:r>
              <a:rPr lang="hr-HR" sz="2100" i="1" dirty="0" err="1"/>
              <a:t>Tonyja</a:t>
            </a:r>
            <a:r>
              <a:rPr lang="hr-HR" sz="2100" i="1" dirty="0"/>
              <a:t>.</a:t>
            </a:r>
            <a:endParaRPr lang="hr-HR" sz="2100" b="1" dirty="0"/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C1A97BAB-46F4-4C66-8D5F-4A01BC5827D8}"/>
              </a:ext>
            </a:extLst>
          </p:cNvPr>
          <p:cNvSpPr txBox="1">
            <a:spLocks/>
          </p:cNvSpPr>
          <p:nvPr/>
        </p:nvSpPr>
        <p:spPr>
          <a:xfrm>
            <a:off x="8042313" y="507461"/>
            <a:ext cx="3889524" cy="66174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Fill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form</a:t>
            </a:r>
            <a:r>
              <a:rPr lang="hr-HR" sz="2100" b="1" dirty="0"/>
              <a:t>. </a:t>
            </a:r>
            <a:r>
              <a:rPr lang="hr-HR" sz="2100" b="1" dirty="0" err="1"/>
              <a:t>Add</a:t>
            </a:r>
            <a:r>
              <a:rPr lang="hr-HR" sz="2100" b="1" dirty="0"/>
              <a:t> </a:t>
            </a:r>
            <a:r>
              <a:rPr lang="hr-HR" sz="2100" b="1" dirty="0" err="1"/>
              <a:t>two</a:t>
            </a:r>
            <a:r>
              <a:rPr lang="hr-HR" sz="2100" b="1" dirty="0"/>
              <a:t> more </a:t>
            </a:r>
            <a:r>
              <a:rPr lang="hr-HR" sz="2100" b="1" dirty="0" err="1"/>
              <a:t>questions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Ispuni obrazac za prijavu na posao „</a:t>
            </a:r>
            <a:r>
              <a:rPr lang="hr-HR" sz="2100" i="1" dirty="0" err="1"/>
              <a:t>greetera</a:t>
            </a:r>
            <a:r>
              <a:rPr lang="hr-HR" sz="2100" i="1" dirty="0"/>
              <a:t>”. Dodaj obrascu još dva pitanja.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5" grpId="0" build="p"/>
      <p:bldP spid="16" grpId="0" build="p"/>
      <p:bldP spid="21" grpId="0" build="p"/>
      <p:bldP spid="22" grpId="0" build="p"/>
      <p:bldP spid="23" grpId="0" build="p"/>
      <p:bldP spid="24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466</Words>
  <Application>Microsoft Office PowerPoint</Application>
  <PresentationFormat>Široki zaslon</PresentationFormat>
  <Paragraphs>42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</vt:lpstr>
      <vt:lpstr>Avenir Next LT Pro</vt:lpstr>
      <vt:lpstr>Calibri Light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222</cp:revision>
  <dcterms:created xsi:type="dcterms:W3CDTF">2020-09-15T16:13:04Z</dcterms:created>
  <dcterms:modified xsi:type="dcterms:W3CDTF">2020-12-11T15:28:05Z</dcterms:modified>
</cp:coreProperties>
</file>